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30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6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41680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90056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3"/>
            <a:ext cx="2628900" cy="1377620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3"/>
            <a:ext cx="7734300" cy="1377620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16346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4223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8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3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27170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9"/>
            <a:ext cx="5181600" cy="103142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9"/>
            <a:ext cx="5181600" cy="103142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85719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7"/>
            <a:ext cx="10515600" cy="314207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3984981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5937956"/>
            <a:ext cx="5157787" cy="87338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81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8612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4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35952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1083735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876802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3259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1083735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4876802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48660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7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9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10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AF8D5-ABA1-4606-8C27-40E61B78FF0B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10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10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8EF95-6C40-4DA3-AF19-5E5DB6E084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48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xStyles>
    <p:titleStyle>
      <a:lvl1pPr algn="l" defTabSz="1219170" rtl="0" eaLnBrk="1" latinLnBrk="1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1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>
            <a:extLst>
              <a:ext uri="{FF2B5EF4-FFF2-40B4-BE49-F238E27FC236}">
                <a16:creationId xmlns:a16="http://schemas.microsoft.com/office/drawing/2014/main" id="{31B2EB97-5B66-B03D-AE75-D27BCE755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24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5201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12565-2D83-0BE4-926B-4AA6F605F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3249289-3342-4D8C-D185-9FD9A7FA1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76"/>
            <a:ext cx="12192000" cy="1623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468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21F47-C615-01B0-B37B-20D1FB8C3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CEABDE4-C390-74F4-0E99-A8CCC6740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1626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569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BE83A-3D9A-0E66-F830-023CC992E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2E131DC-BB2D-4C49-2B6B-C729A350C4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1625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7295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458BC-02E6-7443-6D89-580B9345D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2DB99A2-ABCA-1136-B965-DCE1CB634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625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969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4A72E-9DF9-8DD4-5C19-4FC843584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1722B3D-2589-333D-51AE-8BD294AFB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10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2094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AFACC-5EC2-B8F0-B302-DAC289EA8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E3FFB3A-DE55-6625-AC37-27E7CDE9BB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4"/>
            <a:ext cx="12192000" cy="162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2618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DEAC7-4AEB-A09C-DE3C-81E5477D7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0405455-4C09-676B-9060-581CDD489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5501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510EE-1FEA-5770-76D2-9C286A9C3B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94CA3DE-73E1-543C-5D6F-5109AE0EE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4"/>
            <a:ext cx="12192000" cy="1622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707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348C1-B96A-7A21-2D5C-C466334BC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3B5DA4E-4CB6-59FD-4EFF-C24420438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4"/>
            <a:ext cx="12191999" cy="1625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9405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6CE15-AF0D-0986-6DD2-04BEAD215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CCF7592-A571-09C1-FE02-A9D4328CC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162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135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5608D-D0D1-07E6-432A-B30E6744F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905D0BC-0781-E6D0-1B8F-7C3170A70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1626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392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</TotalTime>
  <Words>0</Words>
  <Application>Microsoft Office PowerPoint</Application>
  <PresentationFormat>사용자 지정</PresentationFormat>
  <Paragraphs>0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NAEUM UM</dc:creator>
  <cp:lastModifiedBy>NAEUM UM</cp:lastModifiedBy>
  <cp:revision>1</cp:revision>
  <dcterms:created xsi:type="dcterms:W3CDTF">2025-12-29T07:13:54Z</dcterms:created>
  <dcterms:modified xsi:type="dcterms:W3CDTF">2025-12-29T07:21:49Z</dcterms:modified>
</cp:coreProperties>
</file>